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3" r:id="rId4"/>
    <p:sldId id="260" r:id="rId5"/>
    <p:sldId id="264" r:id="rId6"/>
    <p:sldId id="265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16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5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017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7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8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14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36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66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757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13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71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571A1-B7E2-4713-94B9-1988FD80CF06}" type="datetimeFigureOut">
              <a:rPr lang="en-GB" smtClean="0"/>
              <a:t>31/05/2017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D0B2A-93C8-4C55-9B47-C716656A3A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5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enny@platform-online.co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jenny@platform-online.co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43296" y="2499009"/>
            <a:ext cx="7772400" cy="2939890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Jenny </a:t>
            </a:r>
            <a:r>
              <a:rPr lang="en-GB" sz="4000" dirty="0" smtClean="0"/>
              <a:t>Crowe, Arts </a:t>
            </a:r>
            <a:r>
              <a:rPr lang="en-GB" sz="4000" dirty="0" smtClean="0"/>
              <a:t>Manager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600" dirty="0" smtClean="0">
                <a:hlinkClick r:id="rId2"/>
              </a:rPr>
              <a:t>jenny@platform-online.co.uk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www.platform-online.co.uk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5582665"/>
            <a:ext cx="3673475" cy="1102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87" y="403257"/>
            <a:ext cx="2827590" cy="28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7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387351" y="2684339"/>
            <a:ext cx="7869237" cy="2763837"/>
            <a:chOff x="158" y="2251"/>
            <a:chExt cx="4957" cy="1741"/>
          </a:xfrm>
        </p:grpSpPr>
        <p:pic>
          <p:nvPicPr>
            <p:cNvPr id="5" name="Picture 7" descr="thebridge05 A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" y="2251"/>
              <a:ext cx="1374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5" y="2251"/>
              <a:ext cx="1299" cy="1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51"/>
              <a:ext cx="2041" cy="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95288" y="260350"/>
            <a:ext cx="7861300" cy="2308225"/>
            <a:chOff x="249" y="845"/>
            <a:chExt cx="5224" cy="1771"/>
          </a:xfrm>
        </p:grpSpPr>
        <p:pic>
          <p:nvPicPr>
            <p:cNvPr id="9" name="Picture 4" descr="thebridge02 A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845"/>
              <a:ext cx="1409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845"/>
              <a:ext cx="2359" cy="1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6" descr="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845"/>
              <a:ext cx="1278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5582665"/>
            <a:ext cx="3673475" cy="11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5582665"/>
            <a:ext cx="3673475" cy="1102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5335"/>
            <a:ext cx="4572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5195"/>
            <a:ext cx="4720615" cy="3147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401828"/>
            <a:ext cx="4572000" cy="30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5582665"/>
            <a:ext cx="3673475" cy="11020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-363183"/>
            <a:ext cx="4572001" cy="2902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-390467"/>
            <a:ext cx="4572001" cy="29483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18" y="2539387"/>
            <a:ext cx="4975761" cy="3055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534988"/>
            <a:ext cx="4571999" cy="304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0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5582665"/>
            <a:ext cx="3673475" cy="1102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80" y="-17047"/>
            <a:ext cx="4714503" cy="28352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7047"/>
            <a:ext cx="4439778" cy="28244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3" y="2788507"/>
            <a:ext cx="4714503" cy="28634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80" y="2788508"/>
            <a:ext cx="4704218" cy="286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5582665"/>
            <a:ext cx="3673475" cy="11020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10" y="1720247"/>
            <a:ext cx="5149890" cy="38624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595" y="-1032269"/>
            <a:ext cx="4891418" cy="3668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295"/>
            <a:ext cx="4373551" cy="29463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" y="-628725"/>
            <a:ext cx="4369564" cy="327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3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43296" y="2499009"/>
            <a:ext cx="7772400" cy="2939890"/>
          </a:xfrm>
        </p:spPr>
        <p:txBody>
          <a:bodyPr>
            <a:normAutofit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Jenny </a:t>
            </a:r>
            <a:r>
              <a:rPr lang="en-GB" sz="4000" dirty="0" smtClean="0"/>
              <a:t>Crowe, Arts </a:t>
            </a:r>
            <a:r>
              <a:rPr lang="en-GB" sz="4000" dirty="0" smtClean="0"/>
              <a:t>Manager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3600" dirty="0" smtClean="0">
                <a:hlinkClick r:id="rId2"/>
              </a:rPr>
              <a:t>jenny@platform-online.co.uk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www.platform-online.co.uk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237" y="5582665"/>
            <a:ext cx="3673475" cy="1102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87" y="403257"/>
            <a:ext cx="2827590" cy="282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</TotalTime>
  <Words>0</Words>
  <Application>Microsoft Office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 Jenny Crowe, Arts Manager jenny@platform-online.co.uk www.platform-online.co.uk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Jenny Crowe, Arts Manager jenny@platform-online.co.uk www.platform-online.co.uk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Crowe</dc:creator>
  <cp:lastModifiedBy>Jenny Crowe</cp:lastModifiedBy>
  <cp:revision>10</cp:revision>
  <dcterms:created xsi:type="dcterms:W3CDTF">2017-05-30T17:16:53Z</dcterms:created>
  <dcterms:modified xsi:type="dcterms:W3CDTF">2017-05-31T11:44:16Z</dcterms:modified>
</cp:coreProperties>
</file>