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88" r:id="rId4"/>
    <p:sldId id="268" r:id="rId5"/>
    <p:sldId id="289" r:id="rId6"/>
    <p:sldId id="290" r:id="rId7"/>
    <p:sldId id="291" r:id="rId8"/>
    <p:sldId id="292" r:id="rId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63066F"/>
    <a:srgbClr val="E13B35"/>
    <a:srgbClr val="212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272" autoAdjust="0"/>
  </p:normalViewPr>
  <p:slideViewPr>
    <p:cSldViewPr snapToGrid="0" snapToObjects="1">
      <p:cViewPr varScale="1">
        <p:scale>
          <a:sx n="74" d="100"/>
          <a:sy n="74" d="100"/>
        </p:scale>
        <p:origin x="54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23574-ACF2-4970-B68D-9534B9BB0A72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B00BA-072C-4A35-ABB4-3821E6C08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2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5AB0D-C20C-4929-83D0-F85DECF99A92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127A6-7B02-4DBD-81E0-8320FECCD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1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30F07-9B31-45D5-B8EE-E2C909114AA1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8990B-A9FF-406E-B255-81C325F4A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19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EFDF-1106-4CD4-B2DA-722F56601B7C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9731-9AE2-4ABF-A40A-D1CE02A4D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2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87335-2552-46C4-BD57-35002EA23150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35A57-7027-496C-AC26-0D53EFAD0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417F4-8ED7-4C8C-81A8-71C5F5EE8691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68E04-5CC1-48FC-80B0-178717D3A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2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FA2C1-BB06-46EF-96C6-AC64EFE60642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5076A-D1D1-47E2-8CC1-5C581B5E9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7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6D7CB-2CDB-417D-9AF5-C1DCB0A9B0C6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6522B-8337-443C-8A5D-F2393BE96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0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480CD-868E-4A67-ACFE-930FDADE4393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1D308-2D5F-4D86-9438-78C3CB124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2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C67EB-23FE-4748-81EC-CB04B4A0E7B7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706A6-A835-4AC5-98CE-B2E9B8ACB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C4C52-769D-415E-8B3B-340A83FE733D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8CF1C-3CDB-40BF-88DF-EC55E96B7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8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91B45-F605-4BB8-A4E0-456AFD40FE6D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6F86C-AC8B-4CC1-B360-2D4ACF2F4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95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0E417C-9009-46F3-8B20-718C28AD4905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4D8611-B255-43BF-B9EA-72C7BFE70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Designs for pp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11113"/>
            <a:ext cx="9221788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-55563" y="6211888"/>
            <a:ext cx="9199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600" b="1">
                <a:solidFill>
                  <a:schemeClr val="bg1"/>
                </a:solidFill>
              </a:rPr>
              <a:t>SURF – Removing Barriers: Youth Employability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87338" y="781050"/>
            <a:ext cx="96853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Street League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Shared Learning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esigns for ppt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22337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406400" y="361950"/>
            <a:ext cx="5895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212A7D"/>
                </a:solidFill>
                <a:latin typeface="Rubik"/>
                <a:ea typeface="Rubik"/>
                <a:cs typeface="Rubik"/>
              </a:rPr>
              <a:t>Introduction to Street League</a:t>
            </a:r>
          </a:p>
        </p:txBody>
      </p:sp>
      <p:pic>
        <p:nvPicPr>
          <p:cNvPr id="4" name="Street League - The UKs Leading Sport for Employment Charity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07634"/>
            <a:ext cx="9217025" cy="52086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Designs for ppt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22337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Image result for FOOTBALL PITCH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4" r="-2003"/>
          <a:stretch>
            <a:fillRect/>
          </a:stretch>
        </p:blipFill>
        <p:spPr bwMode="auto">
          <a:xfrm>
            <a:off x="835025" y="1474788"/>
            <a:ext cx="7254875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406400" y="361950"/>
            <a:ext cx="60563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800" b="1">
                <a:solidFill>
                  <a:srgbClr val="212A7D"/>
                </a:solidFill>
                <a:latin typeface="Rubik"/>
                <a:ea typeface="Rubik"/>
                <a:cs typeface="Rubik"/>
              </a:rPr>
              <a:t>Removing Barriers - Staff</a:t>
            </a: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5370513"/>
            <a:ext cx="7715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4337050"/>
            <a:ext cx="7715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4337050"/>
            <a:ext cx="7715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3244850"/>
            <a:ext cx="7715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4337050"/>
            <a:ext cx="77311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337050"/>
            <a:ext cx="7715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3244850"/>
            <a:ext cx="7715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3244850"/>
            <a:ext cx="7715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2081213"/>
            <a:ext cx="7715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2081213"/>
            <a:ext cx="7715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1965325"/>
            <a:ext cx="7715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43338" y="6089650"/>
            <a:ext cx="11334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CULTURE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0425" y="5005388"/>
            <a:ext cx="16811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QUALITY &amp; PERFORMANCE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6063" y="5057775"/>
            <a:ext cx="14144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OUR PEOPLE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5650" y="5057775"/>
            <a:ext cx="1441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AUTONOMY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84925" y="5057775"/>
            <a:ext cx="1384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MARKETING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0900" y="3867150"/>
            <a:ext cx="9540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QUALS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25638" y="2759075"/>
            <a:ext cx="13446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AFTERCARE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84575" y="2617788"/>
            <a:ext cx="16446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PARTNERSHIPS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78450" y="2759075"/>
            <a:ext cx="1689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STAFF AWARDS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87775" y="3867150"/>
            <a:ext cx="1244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KIT &amp; TECH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54675" y="3867150"/>
            <a:ext cx="11350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COMMS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Designs for ppt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22337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63500" y="492125"/>
            <a:ext cx="65833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212A7D"/>
                </a:solidFill>
                <a:latin typeface="Rubik"/>
                <a:ea typeface="Rubik"/>
                <a:cs typeface="Rubik"/>
              </a:rPr>
              <a:t>Removing Barriers – Young People</a:t>
            </a:r>
          </a:p>
        </p:txBody>
      </p:sp>
      <p:pic>
        <p:nvPicPr>
          <p:cNvPr id="5124" name="Picture 2" descr="Image result for SWINGING CHAIN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158875"/>
            <a:ext cx="2600325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613" b="7130"/>
          <a:stretch>
            <a:fillRect/>
          </a:stretch>
        </p:blipFill>
        <p:spPr bwMode="auto">
          <a:xfrm rot="-6127424">
            <a:off x="477838" y="1854200"/>
            <a:ext cx="1401762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0" r="16522"/>
          <a:stretch>
            <a:fillRect/>
          </a:stretch>
        </p:blipFill>
        <p:spPr bwMode="auto">
          <a:xfrm>
            <a:off x="3181350" y="2187575"/>
            <a:ext cx="613251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8"/>
          <p:cNvSpPr txBox="1">
            <a:spLocks noChangeArrowheads="1"/>
          </p:cNvSpPr>
          <p:nvPr/>
        </p:nvSpPr>
        <p:spPr bwMode="auto">
          <a:xfrm rot="1225293">
            <a:off x="3570288" y="2447925"/>
            <a:ext cx="1619250" cy="523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chemeClr val="bg1"/>
                </a:solidFill>
              </a:rPr>
              <a:t>CULTURE</a:t>
            </a:r>
          </a:p>
        </p:txBody>
      </p:sp>
      <p:sp>
        <p:nvSpPr>
          <p:cNvPr id="5128" name="TextBox 13"/>
          <p:cNvSpPr txBox="1">
            <a:spLocks noChangeArrowheads="1"/>
          </p:cNvSpPr>
          <p:nvPr/>
        </p:nvSpPr>
        <p:spPr bwMode="auto">
          <a:xfrm rot="1225293">
            <a:off x="6888163" y="4986338"/>
            <a:ext cx="2011362" cy="523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chemeClr val="bg1"/>
                </a:solidFill>
              </a:rPr>
              <a:t>STRUCTURE</a:t>
            </a:r>
          </a:p>
        </p:txBody>
      </p:sp>
      <p:sp>
        <p:nvSpPr>
          <p:cNvPr id="5129" name="TextBox 14"/>
          <p:cNvSpPr txBox="1">
            <a:spLocks noChangeArrowheads="1"/>
          </p:cNvSpPr>
          <p:nvPr/>
        </p:nvSpPr>
        <p:spPr bwMode="auto">
          <a:xfrm rot="1225293">
            <a:off x="3708400" y="4149725"/>
            <a:ext cx="1514475" cy="523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chemeClr val="bg1"/>
                </a:solidFill>
              </a:rPr>
              <a:t>UPSKILL</a:t>
            </a:r>
          </a:p>
        </p:txBody>
      </p:sp>
      <p:sp>
        <p:nvSpPr>
          <p:cNvPr id="5130" name="TextBox 15"/>
          <p:cNvSpPr txBox="1">
            <a:spLocks noChangeArrowheads="1"/>
          </p:cNvSpPr>
          <p:nvPr/>
        </p:nvSpPr>
        <p:spPr bwMode="auto">
          <a:xfrm rot="1225293">
            <a:off x="6567488" y="3854450"/>
            <a:ext cx="2562225" cy="523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chemeClr val="bg1"/>
                </a:solidFill>
              </a:rPr>
              <a:t>PARTNERSHIPS</a:t>
            </a:r>
          </a:p>
        </p:txBody>
      </p:sp>
      <p:sp>
        <p:nvSpPr>
          <p:cNvPr id="5131" name="TextBox 16"/>
          <p:cNvSpPr txBox="1">
            <a:spLocks noChangeArrowheads="1"/>
          </p:cNvSpPr>
          <p:nvPr/>
        </p:nvSpPr>
        <p:spPr bwMode="auto">
          <a:xfrm rot="1225293">
            <a:off x="3160713" y="6016625"/>
            <a:ext cx="3560762" cy="523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chemeClr val="bg1"/>
                </a:solidFill>
              </a:rPr>
              <a:t>HEALTH &amp; WELLBEING</a:t>
            </a:r>
          </a:p>
        </p:txBody>
      </p:sp>
      <p:sp>
        <p:nvSpPr>
          <p:cNvPr id="5132" name="TextBox 17"/>
          <p:cNvSpPr txBox="1">
            <a:spLocks noChangeArrowheads="1"/>
          </p:cNvSpPr>
          <p:nvPr/>
        </p:nvSpPr>
        <p:spPr bwMode="auto">
          <a:xfrm rot="1225293">
            <a:off x="7023100" y="6011863"/>
            <a:ext cx="1909763" cy="523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chemeClr val="bg1"/>
                </a:solidFill>
              </a:rPr>
              <a:t>AFTERCARE</a:t>
            </a:r>
          </a:p>
        </p:txBody>
      </p:sp>
      <p:sp>
        <p:nvSpPr>
          <p:cNvPr id="5133" name="TextBox 18"/>
          <p:cNvSpPr txBox="1">
            <a:spLocks noChangeArrowheads="1"/>
          </p:cNvSpPr>
          <p:nvPr/>
        </p:nvSpPr>
        <p:spPr bwMode="auto">
          <a:xfrm rot="1225293">
            <a:off x="3146425" y="3443288"/>
            <a:ext cx="3667125" cy="522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chemeClr val="bg1"/>
                </a:solidFill>
              </a:rPr>
              <a:t>PREPARING FOR WORK </a:t>
            </a:r>
          </a:p>
        </p:txBody>
      </p:sp>
      <p:sp>
        <p:nvSpPr>
          <p:cNvPr id="5134" name="TextBox 19"/>
          <p:cNvSpPr txBox="1">
            <a:spLocks noChangeArrowheads="1"/>
          </p:cNvSpPr>
          <p:nvPr/>
        </p:nvSpPr>
        <p:spPr bwMode="auto">
          <a:xfrm rot="1225293">
            <a:off x="4433634" y="5556017"/>
            <a:ext cx="2443486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800" b="1" dirty="0" smtClean="0">
                <a:solidFill>
                  <a:schemeClr val="bg1"/>
                </a:solidFill>
              </a:rPr>
              <a:t>ACHIEVEMENT </a:t>
            </a:r>
            <a:endParaRPr lang="en-GB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esigns for ppt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22337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406400" y="361950"/>
            <a:ext cx="28384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800" b="1">
                <a:solidFill>
                  <a:srgbClr val="212A7D"/>
                </a:solidFill>
                <a:latin typeface="Rubik"/>
                <a:ea typeface="Rubik"/>
                <a:cs typeface="Rubik"/>
              </a:rPr>
              <a:t>Case Study</a:t>
            </a:r>
          </a:p>
        </p:txBody>
      </p:sp>
      <p:pic>
        <p:nvPicPr>
          <p:cNvPr id="3" name="Be like Millie. Get a job through Street League.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416026"/>
            <a:ext cx="9217025" cy="544197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Designs for ppt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178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451100" y="5114925"/>
            <a:ext cx="55435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800" b="1">
                <a:solidFill>
                  <a:srgbClr val="212A7D"/>
                </a:solidFill>
                <a:latin typeface="Rubik"/>
                <a:ea typeface="Rubik"/>
                <a:cs typeface="Rubik"/>
              </a:rPr>
              <a:t>Thank you for listening</a:t>
            </a: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6259513" y="5751513"/>
            <a:ext cx="38242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b="1">
                <a:solidFill>
                  <a:srgbClr val="0070C0"/>
                </a:solidFill>
              </a:rPr>
              <a:t>#MovingintoWork</a:t>
            </a:r>
          </a:p>
          <a:p>
            <a:pPr eaLnBrk="1" hangingPunct="1"/>
            <a:r>
              <a:rPr lang="en-GB" altLang="en-US" sz="2400" b="1">
                <a:solidFill>
                  <a:srgbClr val="0070C0"/>
                </a:solidFill>
              </a:rPr>
              <a:t>@Street_League</a:t>
            </a: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6259513" y="6457950"/>
            <a:ext cx="2822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0070C0"/>
                </a:solidFill>
              </a:rPr>
              <a:t>www.streetleague.co.uk</a:t>
            </a:r>
          </a:p>
        </p:txBody>
      </p:sp>
      <p:pic>
        <p:nvPicPr>
          <p:cNvPr id="717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t="5006" r="63521" b="53236"/>
          <a:stretch>
            <a:fillRect/>
          </a:stretch>
        </p:blipFill>
        <p:spPr bwMode="auto">
          <a:xfrm>
            <a:off x="0" y="-3175"/>
            <a:ext cx="5216525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82D33E4E1B94EBFBF94A7FA43234E" ma:contentTypeVersion="4" ma:contentTypeDescription="Create a new document." ma:contentTypeScope="" ma:versionID="26eaa084c782e3b2de342a451c2d05ce">
  <xsd:schema xmlns:xsd="http://www.w3.org/2001/XMLSchema" xmlns:xs="http://www.w3.org/2001/XMLSchema" xmlns:p="http://schemas.microsoft.com/office/2006/metadata/properties" xmlns:ns2="61a5c7ce-1a7d-4397-8049-70323a5fd553" targetNamespace="http://schemas.microsoft.com/office/2006/metadata/properties" ma:root="true" ma:fieldsID="8a5c76189acc8837d4e0419db9f91b5b" ns2:_="">
    <xsd:import namespace="61a5c7ce-1a7d-4397-8049-70323a5fd55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5c7ce-1a7d-4397-8049-70323a5fd5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3B0B04-EBD2-4BCC-A1A6-187BC8E86846}">
  <ds:schemaRefs>
    <ds:schemaRef ds:uri="61a5c7ce-1a7d-4397-8049-70323a5fd553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2AD2BA6-F5F6-43DA-A161-996BA8C3E4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a5c7ce-1a7d-4397-8049-70323a5fd5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65</Words>
  <Application>Microsoft Office PowerPoint</Application>
  <PresentationFormat>On-screen Show (4:3)</PresentationFormat>
  <Paragraphs>30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Rubik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Street League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Street League</dc:creator>
  <cp:lastModifiedBy>Chris Caldwell</cp:lastModifiedBy>
  <cp:revision>28</cp:revision>
  <dcterms:created xsi:type="dcterms:W3CDTF">2016-06-20T08:53:39Z</dcterms:created>
  <dcterms:modified xsi:type="dcterms:W3CDTF">2017-05-03T12:09:42Z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0x01010069282D33E4E1B94EBFBF94A7FA43234E</vt:lpwstr>
  </property>
</Properties>
</file>